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7" r:id="rId13"/>
    <p:sldId id="278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3004800" cy="9753600"/>
  <p:notesSz cx="6858000" cy="9144000"/>
  <p:defaultTextStyle>
    <a:lvl1pPr algn="ctr" defTabSz="584200">
      <a:defRPr sz="4000">
        <a:solidFill>
          <a:srgbClr val="858585"/>
        </a:solidFill>
        <a:latin typeface="+mn-lt"/>
        <a:ea typeface="+mn-ea"/>
        <a:cs typeface="+mn-cs"/>
        <a:sym typeface="Marker Felt"/>
      </a:defRPr>
    </a:lvl1pPr>
    <a:lvl2pPr indent="228600" algn="ctr" defTabSz="584200">
      <a:defRPr sz="4000">
        <a:solidFill>
          <a:srgbClr val="858585"/>
        </a:solidFill>
        <a:latin typeface="+mn-lt"/>
        <a:ea typeface="+mn-ea"/>
        <a:cs typeface="+mn-cs"/>
        <a:sym typeface="Marker Felt"/>
      </a:defRPr>
    </a:lvl2pPr>
    <a:lvl3pPr indent="457200" algn="ctr" defTabSz="584200">
      <a:defRPr sz="4000">
        <a:solidFill>
          <a:srgbClr val="858585"/>
        </a:solidFill>
        <a:latin typeface="+mn-lt"/>
        <a:ea typeface="+mn-ea"/>
        <a:cs typeface="+mn-cs"/>
        <a:sym typeface="Marker Felt"/>
      </a:defRPr>
    </a:lvl3pPr>
    <a:lvl4pPr indent="685800" algn="ctr" defTabSz="584200">
      <a:defRPr sz="4000">
        <a:solidFill>
          <a:srgbClr val="858585"/>
        </a:solidFill>
        <a:latin typeface="+mn-lt"/>
        <a:ea typeface="+mn-ea"/>
        <a:cs typeface="+mn-cs"/>
        <a:sym typeface="Marker Felt"/>
      </a:defRPr>
    </a:lvl4pPr>
    <a:lvl5pPr indent="914400" algn="ctr" defTabSz="584200">
      <a:defRPr sz="4000">
        <a:solidFill>
          <a:srgbClr val="858585"/>
        </a:solidFill>
        <a:latin typeface="+mn-lt"/>
        <a:ea typeface="+mn-ea"/>
        <a:cs typeface="+mn-cs"/>
        <a:sym typeface="Marker Felt"/>
      </a:defRPr>
    </a:lvl5pPr>
    <a:lvl6pPr indent="1143000" algn="ctr" defTabSz="584200">
      <a:defRPr sz="4000">
        <a:solidFill>
          <a:srgbClr val="858585"/>
        </a:solidFill>
        <a:latin typeface="+mn-lt"/>
        <a:ea typeface="+mn-ea"/>
        <a:cs typeface="+mn-cs"/>
        <a:sym typeface="Marker Felt"/>
      </a:defRPr>
    </a:lvl6pPr>
    <a:lvl7pPr indent="1371600" algn="ctr" defTabSz="584200">
      <a:defRPr sz="4000">
        <a:solidFill>
          <a:srgbClr val="858585"/>
        </a:solidFill>
        <a:latin typeface="+mn-lt"/>
        <a:ea typeface="+mn-ea"/>
        <a:cs typeface="+mn-cs"/>
        <a:sym typeface="Marker Felt"/>
      </a:defRPr>
    </a:lvl7pPr>
    <a:lvl8pPr indent="1600200" algn="ctr" defTabSz="584200">
      <a:defRPr sz="4000">
        <a:solidFill>
          <a:srgbClr val="858585"/>
        </a:solidFill>
        <a:latin typeface="+mn-lt"/>
        <a:ea typeface="+mn-ea"/>
        <a:cs typeface="+mn-cs"/>
        <a:sym typeface="Marker Felt"/>
      </a:defRPr>
    </a:lvl8pPr>
    <a:lvl9pPr indent="1828800" algn="ctr" defTabSz="584200">
      <a:defRPr sz="4000">
        <a:solidFill>
          <a:srgbClr val="858585"/>
        </a:solidFill>
        <a:latin typeface="+mn-lt"/>
        <a:ea typeface="+mn-ea"/>
        <a:cs typeface="+mn-cs"/>
        <a:sym typeface="Marker Fel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9C4C8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rgbClr val="0097EB">
              <a:alpha val="62000"/>
            </a:srgb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254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rgbClr val="0097EB">
              <a:alpha val="62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97EB">
              <a:alpha val="1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533FF">
              <a:alpha val="6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A1C9C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A1C9C">
              <a:alpha val="80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4C4C4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BABABA">
              <a:alpha val="70000"/>
            </a:srgbClr>
          </a:solidFill>
        </a:fill>
      </a:tcStyle>
    </a:firstCol>
    <a:lastRow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6FBC00">
              <a:alpha val="6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68685"/>
              </a:solidFill>
              <a:prstDash val="solid"/>
              <a:miter lim="400000"/>
            </a:ln>
          </a:top>
          <a:bottom>
            <a:ln w="12700" cap="flat">
              <a:solidFill>
                <a:srgbClr val="868685"/>
              </a:solidFill>
              <a:prstDash val="solid"/>
              <a:miter lim="400000"/>
            </a:ln>
          </a:bottom>
          <a:insideH>
            <a:ln w="12700" cap="flat">
              <a:solidFill>
                <a:srgbClr val="8686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D5CBC0">
              <a:alpha val="39000"/>
            </a:srgbClr>
          </a:solidFill>
        </a:fill>
      </a:tcStyle>
    </a:band2H>
    <a:firstCo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868685"/>
              </a:solidFill>
              <a:prstDash val="solid"/>
              <a:miter lim="400000"/>
            </a:ln>
          </a:left>
          <a:right>
            <a:ln w="12700" cap="flat">
              <a:solidFill>
                <a:srgbClr val="868685"/>
              </a:solidFill>
              <a:prstDash val="solid"/>
              <a:miter lim="400000"/>
            </a:ln>
          </a:right>
          <a:top>
            <a:ln w="12700" cap="flat">
              <a:solidFill>
                <a:srgbClr val="868685"/>
              </a:solidFill>
              <a:prstDash val="solid"/>
              <a:miter lim="400000"/>
            </a:ln>
          </a:top>
          <a:bottom>
            <a:ln w="12700" cap="flat">
              <a:solidFill>
                <a:srgbClr val="868685"/>
              </a:solidFill>
              <a:prstDash val="solid"/>
              <a:miter lim="400000"/>
            </a:ln>
          </a:bottom>
          <a:insideH>
            <a:ln w="12700" cap="flat">
              <a:solidFill>
                <a:srgbClr val="8686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85948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85948">
              <a:alpha val="6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FEFEE0">
              <a:alpha val="55000"/>
            </a:srgbClr>
          </a:solidFill>
        </a:fill>
      </a:tcStyle>
    </a:band2H>
    <a:firstCol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31750" cap="flat">
              <a:solidFill>
                <a:srgbClr val="E3266D">
                  <a:alpha val="6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lastRow>
    <a:fir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1" d="100"/>
          <a:sy n="61" d="100"/>
        </p:scale>
        <p:origin x="-1032" y="-10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65672297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917700"/>
            <a:ext cx="10464800" cy="2794000"/>
          </a:xfrm>
          <a:prstGeom prst="rect">
            <a:avLst/>
          </a:prstGeom>
        </p:spPr>
        <p:txBody>
          <a:bodyPr anchor="b"/>
          <a:lstStyle>
            <a:lvl1pPr>
              <a:defRPr sz="9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500">
                <a:solidFill>
                  <a:srgbClr val="45A7DE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16500"/>
            <a:ext cx="10464800" cy="127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228600" algn="ctr">
              <a:spcBef>
                <a:spcPts val="0"/>
              </a:spcBef>
              <a:buSzTx/>
              <a:buNone/>
              <a:defRPr sz="4000"/>
            </a:lvl2pPr>
            <a:lvl3pPr marL="0" indent="457200" algn="ctr">
              <a:spcBef>
                <a:spcPts val="0"/>
              </a:spcBef>
              <a:buSzTx/>
              <a:buNone/>
              <a:defRPr sz="4000"/>
            </a:lvl3pPr>
            <a:lvl4pPr marL="0" indent="685800" algn="ctr">
              <a:spcBef>
                <a:spcPts val="0"/>
              </a:spcBef>
              <a:buSzTx/>
              <a:buNone/>
              <a:defRPr sz="4000"/>
            </a:lvl4pPr>
            <a:lvl5pPr marL="0" indent="914400" algn="ctr">
              <a:spcBef>
                <a:spcPts val="0"/>
              </a:spcBef>
              <a:buSzTx/>
              <a:buNone/>
              <a:defRPr sz="4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604000"/>
            <a:ext cx="10464800" cy="1651000"/>
          </a:xfrm>
          <a:prstGeom prst="rect">
            <a:avLst/>
          </a:prstGeom>
        </p:spPr>
        <p:txBody>
          <a:bodyPr anchor="b"/>
          <a:lstStyle>
            <a:lvl1pPr>
              <a:defRPr sz="9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500">
                <a:solidFill>
                  <a:srgbClr val="45A7DE"/>
                </a:solid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331200"/>
            <a:ext cx="10464800" cy="127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228600" algn="ctr">
              <a:spcBef>
                <a:spcPts val="0"/>
              </a:spcBef>
              <a:buSzTx/>
              <a:buNone/>
              <a:defRPr sz="4000"/>
            </a:lvl2pPr>
            <a:lvl3pPr marL="0" indent="457200" algn="ctr">
              <a:spcBef>
                <a:spcPts val="0"/>
              </a:spcBef>
              <a:buSzTx/>
              <a:buNone/>
              <a:defRPr sz="4000"/>
            </a:lvl3pPr>
            <a:lvl4pPr marL="0" indent="685800" algn="ctr">
              <a:spcBef>
                <a:spcPts val="0"/>
              </a:spcBef>
              <a:buSzTx/>
              <a:buNone/>
              <a:defRPr sz="4000"/>
            </a:lvl4pPr>
            <a:lvl5pPr marL="0" indent="914400" algn="ctr">
              <a:spcBef>
                <a:spcPts val="0"/>
              </a:spcBef>
              <a:buSzTx/>
              <a:buNone/>
              <a:defRPr sz="4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2844800"/>
            <a:ext cx="10464800" cy="4064000"/>
          </a:xfrm>
          <a:prstGeom prst="rect">
            <a:avLst/>
          </a:prstGeom>
        </p:spPr>
        <p:txBody>
          <a:bodyPr/>
          <a:lstStyle>
            <a:lvl1pPr>
              <a:defRPr sz="9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500">
                <a:solidFill>
                  <a:srgbClr val="45A7DE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381000" y="1409700"/>
            <a:ext cx="58674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45A7DE"/>
                </a:solid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381000" y="4787900"/>
            <a:ext cx="5867400" cy="372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228600" algn="ctr">
              <a:spcBef>
                <a:spcPts val="0"/>
              </a:spcBef>
              <a:buSzTx/>
              <a:buNone/>
              <a:defRPr sz="4000"/>
            </a:lvl2pPr>
            <a:lvl3pPr marL="0" indent="457200" algn="ctr">
              <a:spcBef>
                <a:spcPts val="0"/>
              </a:spcBef>
              <a:buSzTx/>
              <a:buNone/>
              <a:defRPr sz="4000"/>
            </a:lvl3pPr>
            <a:lvl4pPr marL="0" indent="685800" algn="ctr">
              <a:spcBef>
                <a:spcPts val="0"/>
              </a:spcBef>
              <a:buSzTx/>
              <a:buNone/>
              <a:defRPr sz="4000"/>
            </a:lvl4pPr>
            <a:lvl5pPr marL="0" indent="914400" algn="ctr">
              <a:spcBef>
                <a:spcPts val="0"/>
              </a:spcBef>
              <a:buSzTx/>
              <a:buNone/>
              <a:defRPr sz="4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45A7DE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45A7DE"/>
                </a:solid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858585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858585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858585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858585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858585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45A7DE"/>
                </a:solidFill>
              </a:rP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461000" cy="5715000"/>
          </a:xfrm>
          <a:prstGeom prst="rect">
            <a:avLst/>
          </a:prstGeom>
        </p:spPr>
        <p:txBody>
          <a:bodyPr/>
          <a:lstStyle>
            <a:lvl1pPr marL="4445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1pPr>
            <a:lvl2pPr marL="8890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2pPr>
            <a:lvl3pPr marL="13335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3pPr>
            <a:lvl4pPr marL="17780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4pPr>
            <a:lvl5pPr marL="22225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858585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858585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858585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858585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858585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858585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858585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858585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858585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858585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45A7DE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858585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858585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858585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858585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858585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584200">
        <a:defRPr sz="8000">
          <a:solidFill>
            <a:srgbClr val="45A7DE"/>
          </a:solidFill>
          <a:latin typeface="+mn-lt"/>
          <a:ea typeface="+mn-ea"/>
          <a:cs typeface="+mn-cs"/>
          <a:sym typeface="Marker Felt"/>
        </a:defRPr>
      </a:lvl1pPr>
      <a:lvl2pPr indent="228600" algn="ctr" defTabSz="584200">
        <a:defRPr sz="8000">
          <a:solidFill>
            <a:srgbClr val="45A7DE"/>
          </a:solidFill>
          <a:latin typeface="+mn-lt"/>
          <a:ea typeface="+mn-ea"/>
          <a:cs typeface="+mn-cs"/>
          <a:sym typeface="Marker Felt"/>
        </a:defRPr>
      </a:lvl2pPr>
      <a:lvl3pPr indent="457200" algn="ctr" defTabSz="584200">
        <a:defRPr sz="8000">
          <a:solidFill>
            <a:srgbClr val="45A7DE"/>
          </a:solidFill>
          <a:latin typeface="+mn-lt"/>
          <a:ea typeface="+mn-ea"/>
          <a:cs typeface="+mn-cs"/>
          <a:sym typeface="Marker Felt"/>
        </a:defRPr>
      </a:lvl3pPr>
      <a:lvl4pPr indent="685800" algn="ctr" defTabSz="584200">
        <a:defRPr sz="8000">
          <a:solidFill>
            <a:srgbClr val="45A7DE"/>
          </a:solidFill>
          <a:latin typeface="+mn-lt"/>
          <a:ea typeface="+mn-ea"/>
          <a:cs typeface="+mn-cs"/>
          <a:sym typeface="Marker Felt"/>
        </a:defRPr>
      </a:lvl4pPr>
      <a:lvl5pPr indent="914400" algn="ctr" defTabSz="584200">
        <a:defRPr sz="8000">
          <a:solidFill>
            <a:srgbClr val="45A7DE"/>
          </a:solidFill>
          <a:latin typeface="+mn-lt"/>
          <a:ea typeface="+mn-ea"/>
          <a:cs typeface="+mn-cs"/>
          <a:sym typeface="Marker Felt"/>
        </a:defRPr>
      </a:lvl5pPr>
      <a:lvl6pPr indent="1143000" algn="ctr" defTabSz="584200">
        <a:defRPr sz="8000">
          <a:solidFill>
            <a:srgbClr val="45A7DE"/>
          </a:solidFill>
          <a:latin typeface="+mn-lt"/>
          <a:ea typeface="+mn-ea"/>
          <a:cs typeface="+mn-cs"/>
          <a:sym typeface="Marker Felt"/>
        </a:defRPr>
      </a:lvl6pPr>
      <a:lvl7pPr indent="1371600" algn="ctr" defTabSz="584200">
        <a:defRPr sz="8000">
          <a:solidFill>
            <a:srgbClr val="45A7DE"/>
          </a:solidFill>
          <a:latin typeface="+mn-lt"/>
          <a:ea typeface="+mn-ea"/>
          <a:cs typeface="+mn-cs"/>
          <a:sym typeface="Marker Felt"/>
        </a:defRPr>
      </a:lvl7pPr>
      <a:lvl8pPr indent="1600200" algn="ctr" defTabSz="584200">
        <a:defRPr sz="8000">
          <a:solidFill>
            <a:srgbClr val="45A7DE"/>
          </a:solidFill>
          <a:latin typeface="+mn-lt"/>
          <a:ea typeface="+mn-ea"/>
          <a:cs typeface="+mn-cs"/>
          <a:sym typeface="Marker Felt"/>
        </a:defRPr>
      </a:lvl8pPr>
      <a:lvl9pPr indent="1828800" algn="ctr" defTabSz="584200">
        <a:defRPr sz="8000">
          <a:solidFill>
            <a:srgbClr val="45A7DE"/>
          </a:solidFill>
          <a:latin typeface="+mn-lt"/>
          <a:ea typeface="+mn-ea"/>
          <a:cs typeface="+mn-cs"/>
          <a:sym typeface="Marker Felt"/>
        </a:defRPr>
      </a:lvl9pPr>
    </p:titleStyle>
    <p:bodyStyle>
      <a:lvl1pPr marL="635000" indent="-635000" defTabSz="584200">
        <a:spcBef>
          <a:spcPts val="4200"/>
        </a:spcBef>
        <a:buSzPct val="47000"/>
        <a:buBlip>
          <a:blip r:embed="rId15"/>
        </a:buBlip>
        <a:defRPr sz="4600">
          <a:solidFill>
            <a:srgbClr val="858585"/>
          </a:solidFill>
          <a:latin typeface="+mn-lt"/>
          <a:ea typeface="+mn-ea"/>
          <a:cs typeface="+mn-cs"/>
          <a:sym typeface="Marker Felt"/>
        </a:defRPr>
      </a:lvl1pPr>
      <a:lvl2pPr marL="1270000" indent="-635000" defTabSz="584200">
        <a:spcBef>
          <a:spcPts val="4200"/>
        </a:spcBef>
        <a:buSzPct val="47000"/>
        <a:buBlip>
          <a:blip r:embed="rId15"/>
        </a:buBlip>
        <a:defRPr sz="4600">
          <a:solidFill>
            <a:srgbClr val="858585"/>
          </a:solidFill>
          <a:latin typeface="+mn-lt"/>
          <a:ea typeface="+mn-ea"/>
          <a:cs typeface="+mn-cs"/>
          <a:sym typeface="Marker Felt"/>
        </a:defRPr>
      </a:lvl2pPr>
      <a:lvl3pPr marL="1905000" indent="-635000" defTabSz="584200">
        <a:spcBef>
          <a:spcPts val="4200"/>
        </a:spcBef>
        <a:buSzPct val="47000"/>
        <a:buBlip>
          <a:blip r:embed="rId15"/>
        </a:buBlip>
        <a:defRPr sz="4600">
          <a:solidFill>
            <a:srgbClr val="858585"/>
          </a:solidFill>
          <a:latin typeface="+mn-lt"/>
          <a:ea typeface="+mn-ea"/>
          <a:cs typeface="+mn-cs"/>
          <a:sym typeface="Marker Felt"/>
        </a:defRPr>
      </a:lvl3pPr>
      <a:lvl4pPr marL="2540000" indent="-635000" defTabSz="584200">
        <a:spcBef>
          <a:spcPts val="4200"/>
        </a:spcBef>
        <a:buSzPct val="47000"/>
        <a:buBlip>
          <a:blip r:embed="rId15"/>
        </a:buBlip>
        <a:defRPr sz="4600">
          <a:solidFill>
            <a:srgbClr val="858585"/>
          </a:solidFill>
          <a:latin typeface="+mn-lt"/>
          <a:ea typeface="+mn-ea"/>
          <a:cs typeface="+mn-cs"/>
          <a:sym typeface="Marker Felt"/>
        </a:defRPr>
      </a:lvl4pPr>
      <a:lvl5pPr marL="3175000" indent="-635000" defTabSz="584200">
        <a:spcBef>
          <a:spcPts val="4200"/>
        </a:spcBef>
        <a:buSzPct val="47000"/>
        <a:buBlip>
          <a:blip r:embed="rId15"/>
        </a:buBlip>
        <a:defRPr sz="4600">
          <a:solidFill>
            <a:srgbClr val="858585"/>
          </a:solidFill>
          <a:latin typeface="+mn-lt"/>
          <a:ea typeface="+mn-ea"/>
          <a:cs typeface="+mn-cs"/>
          <a:sym typeface="Marker Felt"/>
        </a:defRPr>
      </a:lvl5pPr>
      <a:lvl6pPr marL="3810000" indent="-635000" defTabSz="584200">
        <a:spcBef>
          <a:spcPts val="4200"/>
        </a:spcBef>
        <a:buSzPct val="47000"/>
        <a:buBlip>
          <a:blip r:embed="rId15"/>
        </a:buBlip>
        <a:defRPr sz="4600">
          <a:solidFill>
            <a:srgbClr val="858585"/>
          </a:solidFill>
          <a:latin typeface="+mn-lt"/>
          <a:ea typeface="+mn-ea"/>
          <a:cs typeface="+mn-cs"/>
          <a:sym typeface="Marker Felt"/>
        </a:defRPr>
      </a:lvl6pPr>
      <a:lvl7pPr marL="4445000" indent="-635000" defTabSz="584200">
        <a:spcBef>
          <a:spcPts val="4200"/>
        </a:spcBef>
        <a:buSzPct val="47000"/>
        <a:buBlip>
          <a:blip r:embed="rId15"/>
        </a:buBlip>
        <a:defRPr sz="4600">
          <a:solidFill>
            <a:srgbClr val="858585"/>
          </a:solidFill>
          <a:latin typeface="+mn-lt"/>
          <a:ea typeface="+mn-ea"/>
          <a:cs typeface="+mn-cs"/>
          <a:sym typeface="Marker Felt"/>
        </a:defRPr>
      </a:lvl7pPr>
      <a:lvl8pPr marL="5080000" indent="-635000" defTabSz="584200">
        <a:spcBef>
          <a:spcPts val="4200"/>
        </a:spcBef>
        <a:buSzPct val="47000"/>
        <a:buBlip>
          <a:blip r:embed="rId15"/>
        </a:buBlip>
        <a:defRPr sz="4600">
          <a:solidFill>
            <a:srgbClr val="858585"/>
          </a:solidFill>
          <a:latin typeface="+mn-lt"/>
          <a:ea typeface="+mn-ea"/>
          <a:cs typeface="+mn-cs"/>
          <a:sym typeface="Marker Felt"/>
        </a:defRPr>
      </a:lvl8pPr>
      <a:lvl9pPr marL="5715000" indent="-635000" defTabSz="584200">
        <a:spcBef>
          <a:spcPts val="4200"/>
        </a:spcBef>
        <a:buSzPct val="47000"/>
        <a:buBlip>
          <a:blip r:embed="rId15"/>
        </a:buBlip>
        <a:defRPr sz="4600">
          <a:solidFill>
            <a:srgbClr val="858585"/>
          </a:solidFill>
          <a:latin typeface="+mn-lt"/>
          <a:ea typeface="+mn-ea"/>
          <a:cs typeface="+mn-cs"/>
          <a:sym typeface="Marker Fel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Marker Fel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Marker Fel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Marker Fel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Marker Fel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Marker Fel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Marker Fel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Marker Fel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Marker Fel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Marker Fe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youtube.com/watch?v=Z7rrVItnzyE" TargetMode="Externa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tif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t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t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t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t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500">
                <a:solidFill>
                  <a:srgbClr val="45A7DE"/>
                </a:solidFill>
              </a:rPr>
              <a:t>The Discovery Center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Osmar Coronel &amp; Steven Rodriguez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creen Shot 2015-07-23 at 10.40.42 PM.png"/>
          <p:cNvPicPr/>
          <p:nvPr/>
        </p:nvPicPr>
        <p:blipFill>
          <a:blip r:embed="rId2">
            <a:extLst/>
          </a:blip>
          <a:srcRect l="18745" t="86" r="19707" b="66579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creen Shot 2015-07-23 at 10.40.42 PM.png"/>
          <p:cNvPicPr/>
          <p:nvPr/>
        </p:nvPicPr>
        <p:blipFill>
          <a:blip r:embed="rId2">
            <a:extLst/>
          </a:blip>
          <a:srcRect l="33831" t="66753" r="4621"/>
          <a:stretch>
            <a:fillRect/>
          </a:stretch>
        </p:blipFill>
        <p:spPr>
          <a:xfrm>
            <a:off x="0" y="0"/>
            <a:ext cx="13004800" cy="972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7-24 at 10.52.28 A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1447800"/>
            <a:ext cx="97790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555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95074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7"/>
          <p:cNvGrpSpPr/>
          <p:nvPr/>
        </p:nvGrpSpPr>
        <p:grpSpPr>
          <a:xfrm>
            <a:off x="5817416" y="1907028"/>
            <a:ext cx="6749234" cy="5482344"/>
            <a:chOff x="-12700" y="-328244"/>
            <a:chExt cx="6749232" cy="5482343"/>
          </a:xfrm>
        </p:grpSpPr>
        <p:pic>
          <p:nvPicPr>
            <p:cNvPr id="76" name="pasted-image.png"/>
            <p:cNvPicPr/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0"/>
              <a:ext cx="6723833" cy="504287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5" name="Picture 74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1" y="-328245"/>
              <a:ext cx="6749234" cy="5482345"/>
            </a:xfrm>
            <a:prstGeom prst="rect">
              <a:avLst/>
            </a:prstGeom>
            <a:effectLst/>
          </p:spPr>
        </p:pic>
      </p:grpSp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45A7DE"/>
                </a:solidFill>
              </a:rPr>
              <a:t>Coding</a:t>
            </a:r>
          </a:p>
        </p:txBody>
      </p:sp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The foundation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creen Shot 2015-07-23 at 10.53.38 PM.png"/>
          <p:cNvPicPr/>
          <p:nvPr/>
        </p:nvPicPr>
        <p:blipFill>
          <a:blip r:embed="rId2">
            <a:extLst/>
          </a:blip>
          <a:srcRect l="2367" r="2367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creen Shot 2015-07-23 at 10.54.11 PM.png"/>
          <p:cNvPicPr/>
          <p:nvPr/>
        </p:nvPicPr>
        <p:blipFill>
          <a:blip r:embed="rId2">
            <a:extLst/>
          </a:blip>
          <a:srcRect l="2530" r="253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7"/>
          <p:cNvGrpSpPr/>
          <p:nvPr/>
        </p:nvGrpSpPr>
        <p:grpSpPr>
          <a:xfrm>
            <a:off x="6559550" y="494180"/>
            <a:ext cx="5778500" cy="8091020"/>
            <a:chOff x="-12700" y="-318619"/>
            <a:chExt cx="5778500" cy="8091019"/>
          </a:xfrm>
        </p:grpSpPr>
        <p:pic>
          <p:nvPicPr>
            <p:cNvPr id="86" name="pasted-image.tif"/>
            <p:cNvPicPr/>
            <p:nvPr/>
          </p:nvPicPr>
          <p:blipFill>
            <a:blip r:embed="rId2">
              <a:extLst/>
            </a:blip>
            <a:srcRect t="8333" b="8333"/>
            <a:stretch>
              <a:fillRect/>
            </a:stretch>
          </p:blipFill>
          <p:spPr>
            <a:xfrm>
              <a:off x="0" y="0"/>
              <a:ext cx="5753100" cy="7670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5" name="Picture 84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" y="-318620"/>
              <a:ext cx="5778500" cy="8091020"/>
            </a:xfrm>
            <a:prstGeom prst="rect">
              <a:avLst/>
            </a:prstGeom>
            <a:effectLst/>
          </p:spPr>
        </p:pic>
      </p:grp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45A7DE"/>
                </a:solidFill>
              </a:rPr>
              <a:t>The UI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The experience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asted-image.tif"/>
          <p:cNvPicPr/>
          <p:nvPr/>
        </p:nvPicPr>
        <p:blipFill>
          <a:blip r:embed="rId2">
            <a:extLst/>
          </a:blip>
          <a:srcRect l="8333" r="8333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5190" y="1806936"/>
            <a:ext cx="5640786" cy="5906692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45A7DE"/>
                </a:solidFill>
              </a:rPr>
              <a:t>The Graphics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The beauty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7"/>
          <p:cNvGrpSpPr/>
          <p:nvPr/>
        </p:nvGrpSpPr>
        <p:grpSpPr>
          <a:xfrm>
            <a:off x="1294438" y="330532"/>
            <a:ext cx="10426701" cy="6276522"/>
            <a:chOff x="-12700" y="-318619"/>
            <a:chExt cx="10426700" cy="6276520"/>
          </a:xfrm>
        </p:grpSpPr>
        <p:pic>
          <p:nvPicPr>
            <p:cNvPr id="36" name="Screen Shot 2015-07-23 at 10.46.52 PM.png"/>
            <p:cNvPicPr/>
            <p:nvPr/>
          </p:nvPicPr>
          <p:blipFill>
            <a:blip r:embed="rId2">
              <a:extLst/>
            </a:blip>
            <a:srcRect t="7715" b="7715"/>
            <a:stretch>
              <a:fillRect/>
            </a:stretch>
          </p:blipFill>
          <p:spPr>
            <a:xfrm>
              <a:off x="0" y="0"/>
              <a:ext cx="10401300" cy="58563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5" name="Picture 34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" y="-318620"/>
              <a:ext cx="10426700" cy="6276522"/>
            </a:xfrm>
            <a:prstGeom prst="rect">
              <a:avLst/>
            </a:prstGeom>
            <a:effectLst/>
          </p:spPr>
        </p:pic>
      </p:grpSp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500">
                <a:solidFill>
                  <a:srgbClr val="45A7DE"/>
                </a:solidFill>
              </a:rPr>
              <a:t>The team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Us two against the odds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asted-image.tif"/>
          <p:cNvPicPr/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3454400" y="0"/>
            <a:ext cx="60960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asted-image.tif"/>
          <p:cNvPicPr/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3454400" y="0"/>
            <a:ext cx="60960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asted-image.tif"/>
          <p:cNvPicPr/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3454400" y="0"/>
            <a:ext cx="60960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3"/>
          <p:cNvGrpSpPr/>
          <p:nvPr/>
        </p:nvGrpSpPr>
        <p:grpSpPr>
          <a:xfrm>
            <a:off x="6559550" y="494180"/>
            <a:ext cx="5778500" cy="8091020"/>
            <a:chOff x="-12700" y="-318619"/>
            <a:chExt cx="5778500" cy="8091019"/>
          </a:xfrm>
        </p:grpSpPr>
        <p:pic>
          <p:nvPicPr>
            <p:cNvPr id="42" name="FullSizeRender.jpg"/>
            <p:cNvPicPr/>
            <p:nvPr/>
          </p:nvPicPr>
          <p:blipFill>
            <a:blip r:embed="rId2">
              <a:extLst/>
            </a:blip>
            <a:srcRect l="13225" r="13225"/>
            <a:stretch>
              <a:fillRect/>
            </a:stretch>
          </p:blipFill>
          <p:spPr>
            <a:xfrm>
              <a:off x="0" y="0"/>
              <a:ext cx="5753100" cy="7670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1" name="Picture 40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" y="-318620"/>
              <a:ext cx="5778500" cy="8091020"/>
            </a:xfrm>
            <a:prstGeom prst="rect">
              <a:avLst/>
            </a:prstGeom>
            <a:effectLst/>
          </p:spPr>
        </p:pic>
      </p:grpSp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45A7DE"/>
                </a:solidFill>
              </a:rPr>
              <a:t>Osmar Coronel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52173" lvl="0" indent="-552173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Java Coder</a:t>
            </a:r>
          </a:p>
          <a:p>
            <a:pPr marL="552173" lvl="0" indent="-552173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Graphics</a:t>
            </a:r>
          </a:p>
          <a:p>
            <a:pPr marL="552173" lvl="0" indent="-552173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Filmer</a:t>
            </a:r>
          </a:p>
          <a:p>
            <a:pPr marL="552173" lvl="0" indent="-552173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Editor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9"/>
          <p:cNvGrpSpPr/>
          <p:nvPr/>
        </p:nvGrpSpPr>
        <p:grpSpPr>
          <a:xfrm>
            <a:off x="6559550" y="494180"/>
            <a:ext cx="5778500" cy="8091020"/>
            <a:chOff x="-12700" y="-318619"/>
            <a:chExt cx="5778500" cy="8091019"/>
          </a:xfrm>
        </p:grpSpPr>
        <p:pic>
          <p:nvPicPr>
            <p:cNvPr id="48" name="Screen Shot 2015-07-23 at 10.49.53 PM.png"/>
            <p:cNvPicPr/>
            <p:nvPr/>
          </p:nvPicPr>
          <p:blipFill>
            <a:blip r:embed="rId2">
              <a:extLst/>
            </a:blip>
            <a:srcRect l="25907" r="18550"/>
            <a:stretch>
              <a:fillRect/>
            </a:stretch>
          </p:blipFill>
          <p:spPr>
            <a:xfrm>
              <a:off x="0" y="0"/>
              <a:ext cx="5753100" cy="7670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7" name="Picture 46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" y="-318620"/>
              <a:ext cx="5778500" cy="8091020"/>
            </a:xfrm>
            <a:prstGeom prst="rect">
              <a:avLst/>
            </a:prstGeom>
            <a:effectLst/>
          </p:spPr>
        </p:pic>
      </p:grpSp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45A7DE"/>
                </a:solidFill>
              </a:rPr>
              <a:t>Steven Rodriguez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381000" y="4794250"/>
            <a:ext cx="5867400" cy="3721100"/>
          </a:xfrm>
          <a:prstGeom prst="rect">
            <a:avLst/>
          </a:prstGeom>
        </p:spPr>
        <p:txBody>
          <a:bodyPr/>
          <a:lstStyle/>
          <a:p>
            <a:pPr marL="552173" lvl="0" indent="-552173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UI Designer</a:t>
            </a:r>
          </a:p>
          <a:p>
            <a:pPr marL="552173" lvl="0" indent="-552173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Project Manager</a:t>
            </a:r>
          </a:p>
          <a:p>
            <a:pPr marL="552173" lvl="0" indent="-552173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Writer</a:t>
            </a:r>
          </a:p>
          <a:p>
            <a:pPr marL="552173" lvl="0" indent="-552173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Actor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5"/>
          <p:cNvGrpSpPr/>
          <p:nvPr/>
        </p:nvGrpSpPr>
        <p:grpSpPr>
          <a:xfrm>
            <a:off x="6559550" y="494180"/>
            <a:ext cx="5778500" cy="8091020"/>
            <a:chOff x="-12700" y="-318619"/>
            <a:chExt cx="5778500" cy="8091019"/>
          </a:xfrm>
        </p:grpSpPr>
        <p:pic>
          <p:nvPicPr>
            <p:cNvPr id="54" name="Screen Shot 2015-07-23 at 10.36.52 PM.png"/>
            <p:cNvPicPr/>
            <p:nvPr/>
          </p:nvPicPr>
          <p:blipFill>
            <a:blip r:embed="rId2">
              <a:extLst/>
            </a:blip>
            <a:srcRect l="45404" r="12536"/>
            <a:stretch>
              <a:fillRect/>
            </a:stretch>
          </p:blipFill>
          <p:spPr>
            <a:xfrm>
              <a:off x="0" y="0"/>
              <a:ext cx="5753100" cy="7670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3" name="Picture 52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" y="-318620"/>
              <a:ext cx="5778500" cy="8091020"/>
            </a:xfrm>
            <a:prstGeom prst="rect">
              <a:avLst/>
            </a:prstGeom>
            <a:effectLst/>
          </p:spPr>
        </p:pic>
      </p:grp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45A7DE"/>
                </a:solidFill>
              </a:rPr>
              <a:t>Our preparation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lots of research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1"/>
          <p:cNvGrpSpPr/>
          <p:nvPr/>
        </p:nvGrpSpPr>
        <p:grpSpPr>
          <a:xfrm>
            <a:off x="1289050" y="430439"/>
            <a:ext cx="10426700" cy="6276522"/>
            <a:chOff x="-12700" y="-318619"/>
            <a:chExt cx="10426700" cy="6276520"/>
          </a:xfrm>
        </p:grpSpPr>
        <p:pic>
          <p:nvPicPr>
            <p:cNvPr id="60" name="Screen Shot 2015-07-23 at 10.40.42 PM.png"/>
            <p:cNvPicPr/>
            <p:nvPr/>
          </p:nvPicPr>
          <p:blipFill>
            <a:blip r:embed="rId2">
              <a:extLst/>
            </a:blip>
            <a:srcRect t="27290" b="32051"/>
            <a:stretch>
              <a:fillRect/>
            </a:stretch>
          </p:blipFill>
          <p:spPr>
            <a:xfrm>
              <a:off x="0" y="0"/>
              <a:ext cx="10401300" cy="58563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9" name="Picture 58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" y="-318620"/>
              <a:ext cx="10426700" cy="6276522"/>
            </a:xfrm>
            <a:prstGeom prst="rect">
              <a:avLst/>
            </a:prstGeom>
            <a:effectLst/>
          </p:spPr>
        </p:pic>
      </p:grp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500">
                <a:solidFill>
                  <a:srgbClr val="45A7DE"/>
                </a:solidFill>
              </a:rPr>
              <a:t>The Outcome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creen Shot 2015-07-23 at 10.40.42 PM.png"/>
          <p:cNvPicPr/>
          <p:nvPr/>
        </p:nvPicPr>
        <p:blipFill>
          <a:blip r:embed="rId2">
            <a:extLst/>
          </a:blip>
          <a:srcRect l="16845" t="31204" r="19695" b="34426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creen Shot 2015-07-23 at 10.40.42 PM.png"/>
          <p:cNvPicPr/>
          <p:nvPr/>
        </p:nvPicPr>
        <p:blipFill>
          <a:blip r:embed="rId2">
            <a:extLst/>
          </a:blip>
          <a:srcRect l="38580" t="32855" b="33810"/>
          <a:stretch>
            <a:fillRect/>
          </a:stretch>
        </p:blipFill>
        <p:spPr>
          <a:xfrm>
            <a:off x="0" y="0"/>
            <a:ext cx="12977963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creen Shot 2015-07-23 at 10.40.42 PM.png"/>
          <p:cNvPicPr/>
          <p:nvPr/>
        </p:nvPicPr>
        <p:blipFill>
          <a:blip r:embed="rId2">
            <a:extLst/>
          </a:blip>
          <a:srcRect l="293" t="32769" r="38159" b="33897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raphPaper">
  <a:themeElements>
    <a:clrScheme name="GraphPaper">
      <a:dk1>
        <a:srgbClr val="004385"/>
      </a:dk1>
      <a:lt1>
        <a:srgbClr val="858585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7EB">
            <a:alpha val="62000"/>
          </a:srgbClr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5B1D4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phPaper">
  <a:themeElements>
    <a:clrScheme name="GraphPaper">
      <a:dk1>
        <a:srgbClr val="000000"/>
      </a:dk1>
      <a:lt1>
        <a:srgbClr val="FFFFFF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7EB">
            <a:alpha val="62000"/>
          </a:srgbClr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5B1D4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49</Words>
  <Application>Microsoft Macintosh PowerPoint</Application>
  <PresentationFormat>Custom</PresentationFormat>
  <Paragraphs>24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GraphPaper</vt:lpstr>
      <vt:lpstr>The Discovery Center</vt:lpstr>
      <vt:lpstr>The team</vt:lpstr>
      <vt:lpstr>Osmar Coronel</vt:lpstr>
      <vt:lpstr>Steven Rodriguez</vt:lpstr>
      <vt:lpstr>Our preparation</vt:lpstr>
      <vt:lpstr>The Outcome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Coding</vt:lpstr>
      <vt:lpstr>PowerPoint Presentation</vt:lpstr>
      <vt:lpstr>PowerPoint Presentation</vt:lpstr>
      <vt:lpstr>The UI</vt:lpstr>
      <vt:lpstr>PowerPoint Presentation</vt:lpstr>
      <vt:lpstr>The Graphics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Discovery Center</dc:title>
  <dc:subject/>
  <dc:creator/>
  <cp:keywords/>
  <dc:description/>
  <cp:lastModifiedBy>Osmar Coronel</cp:lastModifiedBy>
  <cp:revision>4</cp:revision>
  <dcterms:modified xsi:type="dcterms:W3CDTF">2015-07-24T18:06:25Z</dcterms:modified>
  <cp:category/>
</cp:coreProperties>
</file>